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89" r:id="rId10"/>
    <p:sldId id="288" r:id="rId11"/>
    <p:sldId id="293" r:id="rId12"/>
    <p:sldId id="281" r:id="rId13"/>
    <p:sldId id="263" r:id="rId14"/>
    <p:sldId id="282" r:id="rId15"/>
    <p:sldId id="283" r:id="rId16"/>
    <p:sldId id="284" r:id="rId17"/>
    <p:sldId id="285" r:id="rId18"/>
    <p:sldId id="286" r:id="rId19"/>
    <p:sldId id="28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3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44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16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3610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7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16144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383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904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4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137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1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56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05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993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245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55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B3E7B-86AF-49F4-AEBB-95E10FB424BF}" type="datetimeFigureOut">
              <a:rPr lang="en-US" smtClean="0"/>
              <a:t>5/8/2018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2834A47-2365-4FDD-8EE7-437560683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276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Pig Housing Options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0405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Some Important aspects of maintaining herd health include:</a:t>
            </a:r>
          </a:p>
          <a:p>
            <a:pPr lvl="1"/>
            <a:r>
              <a:rPr lang="en-US" dirty="0"/>
              <a:t>Purchasing breeding stock or feeder pigs from a disease- free source</a:t>
            </a:r>
          </a:p>
          <a:p>
            <a:pPr lvl="1"/>
            <a:r>
              <a:rPr lang="en-US" dirty="0"/>
              <a:t>Keeping the facilities clean and maintaining adequate ventilation</a:t>
            </a:r>
          </a:p>
          <a:p>
            <a:pPr lvl="1"/>
            <a:r>
              <a:rPr lang="en-US" dirty="0"/>
              <a:t>Establishing a herd health program (in conjunction with a veterinarian)</a:t>
            </a:r>
          </a:p>
          <a:p>
            <a:pPr lvl="1"/>
            <a:r>
              <a:rPr lang="en-US" dirty="0"/>
              <a:t>Avoiding visits to other swine farms to reduce the risk of disease transfer (biosecurity)</a:t>
            </a:r>
          </a:p>
          <a:p>
            <a:endParaRPr lang="en-US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38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2CF94-0881-4912-8F7D-664161385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563" y="2721851"/>
            <a:ext cx="8911687" cy="1280890"/>
          </a:xfrm>
        </p:spPr>
        <p:txBody>
          <a:bodyPr/>
          <a:lstStyle/>
          <a:p>
            <a:r>
              <a:rPr lang="en-US" b="1" dirty="0"/>
              <a:t>Types of Housing Systems</a:t>
            </a:r>
          </a:p>
        </p:txBody>
      </p:sp>
    </p:spTree>
    <p:extLst>
      <p:ext uri="{BB962C8B-B14F-4D97-AF65-F5344CB8AC3E}">
        <p14:creationId xmlns:p14="http://schemas.microsoft.com/office/powerpoint/2010/main" val="154164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Range Pigs </a:t>
            </a:r>
            <a:br>
              <a:rPr lang="en-US" dirty="0"/>
            </a:br>
            <a:r>
              <a:rPr lang="en-US" dirty="0"/>
              <a:t>(Pastured Pork Production)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building structure for the hogs to be kept in.</a:t>
            </a:r>
          </a:p>
          <a:p>
            <a:r>
              <a:rPr lang="en-US" dirty="0"/>
              <a:t>Hogs utilize pasture as their main feed source but they are not as efficient as ruminants (cattle) in converting grass to an energy source.</a:t>
            </a:r>
          </a:p>
          <a:p>
            <a:pPr marL="0" indent="0">
              <a:buNone/>
            </a:pPr>
            <a:endParaRPr lang="en-US" u="sng" dirty="0"/>
          </a:p>
          <a:p>
            <a:pPr marL="0" indent="0">
              <a:buNone/>
            </a:pPr>
            <a:r>
              <a:rPr lang="en-US" b="1" u="sng" dirty="0"/>
              <a:t>Advantages</a:t>
            </a:r>
          </a:p>
          <a:p>
            <a:pPr lvl="1"/>
            <a:r>
              <a:rPr lang="en-US" dirty="0"/>
              <a:t>Outdoor, pasture-oriented production systems open up potential niche market opportunities.</a:t>
            </a:r>
          </a:p>
          <a:p>
            <a:pPr lvl="1"/>
            <a:r>
              <a:rPr lang="en-US" dirty="0"/>
              <a:t>Hogs can benefit from the activity and exercise associated with foraging.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09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Range Pigs </a:t>
            </a:r>
            <a:br>
              <a:rPr lang="en-US" dirty="0"/>
            </a:br>
            <a:r>
              <a:rPr lang="en-US" dirty="0"/>
              <a:t>(Pastured Pork Production)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56" y="2096043"/>
            <a:ext cx="8596668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1800" b="1" u="sng" dirty="0"/>
              <a:t>Disadvantages</a:t>
            </a:r>
            <a:endParaRPr lang="en-US" sz="1800" u="sng" dirty="0"/>
          </a:p>
          <a:p>
            <a:pPr lvl="2"/>
            <a:r>
              <a:rPr lang="en-US" dirty="0"/>
              <a:t>Biosecurity practices can not be implemented and hogs are open to a wide range of disease.</a:t>
            </a:r>
          </a:p>
          <a:p>
            <a:pPr lvl="2"/>
            <a:r>
              <a:rPr lang="en-US" dirty="0"/>
              <a:t>Hogs can not be easily monitored by the producer to ensure proper health and growth is being accounted for.</a:t>
            </a:r>
          </a:p>
          <a:p>
            <a:pPr lvl="2"/>
            <a:r>
              <a:rPr lang="en-US" dirty="0"/>
              <a:t>Internal parasite issues can be severe on poorly managed pasture systems.</a:t>
            </a:r>
          </a:p>
          <a:p>
            <a:pPr lvl="2"/>
            <a:r>
              <a:rPr lang="en-US" dirty="0"/>
              <a:t>Light-skinned hogs can suffer sunburn while grazing.</a:t>
            </a:r>
          </a:p>
          <a:p>
            <a:pPr lvl="2"/>
            <a:r>
              <a:rPr lang="en-US" dirty="0"/>
              <a:t>Excessive rooting behavior by the hogs can result in soil erosion issues.</a:t>
            </a:r>
          </a:p>
          <a:p>
            <a:pPr lvl="2"/>
            <a:r>
              <a:rPr lang="en-US" dirty="0"/>
              <a:t>Hogs can escape from pastures. Hogs escaping from farms has been identified as one of the causes of the growing feral hog problem in many parts of the United States.</a:t>
            </a:r>
          </a:p>
          <a:p>
            <a:pPr lvl="2"/>
            <a:r>
              <a:rPr lang="en-US" dirty="0"/>
              <a:t>Managing pasture takes much time and commitment to make it successful.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18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Hoop Barns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5640388" cy="3786587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Are used to finish hogs to market weight</a:t>
            </a:r>
          </a:p>
          <a:p>
            <a:r>
              <a:rPr lang="en-US" dirty="0"/>
              <a:t>Low in cost compared to traditional confinement barns.</a:t>
            </a:r>
          </a:p>
          <a:p>
            <a:r>
              <a:rPr lang="en-US" dirty="0"/>
              <a:t>A hoop barn is a Quonset™-shaped structure with sidewalls 4 to 6 feet high made of treated wood posts and wood sides or concrete. Tubular steel arches fastened to the tops or sides of the posts form a hooped roof, which is covered with UV-resistant, polyvinyl tarp.</a:t>
            </a:r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58E3BC-1AC9-43E7-BBA5-FF0BEFBEF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263" y="2404334"/>
            <a:ext cx="3485477" cy="232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42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Hoop Barns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1342"/>
            <a:ext cx="8596668" cy="388077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endParaRPr lang="en-US" b="1" dirty="0"/>
          </a:p>
          <a:p>
            <a:r>
              <a:rPr lang="en-US" dirty="0"/>
              <a:t>When used as swine housing, hoop barns have concrete or earthen floors. Buildings with earthen floors have a concrete slab for a feeding and watering area. </a:t>
            </a:r>
          </a:p>
          <a:p>
            <a:r>
              <a:rPr lang="en-US" dirty="0"/>
              <a:t>The floor, except for the feeding and watering area, is deep bedded and cleaned after each group of pigs is marketed (Biosecurity protocols)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800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Hoop Barns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50" y="1382358"/>
            <a:ext cx="8915400" cy="4690334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r>
              <a:rPr lang="en-US" sz="1800" b="1" u="sng" dirty="0"/>
              <a:t>Advantages</a:t>
            </a:r>
            <a:endParaRPr lang="en-US" sz="2000" b="1" u="sng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Hoop barns appear to be most beneficial for producers who have one or more of the following needs:</a:t>
            </a:r>
          </a:p>
          <a:p>
            <a:pPr lvl="2">
              <a:lnSpc>
                <a:spcPct val="110000"/>
              </a:lnSpc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Want facilities to match a rapidly changing swine industry.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Need a short-term structure that can be removed after use or that can be adapted for other uses.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Want to keep fixed costs low.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Have limited capital.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Need facilities for groups of 150 to 200+ pigs, which could be impractical for other housing types.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Are not interested in accepting the financial risk associated with a large capital investment.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Prefer to handle solid manure and have the capability to do so.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Have the equipment and land resources to harvest crop residue for bedding.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Prefer a system of production that is less automated and requires different husbandry skills than those needed in confinement buildings.</a:t>
            </a:r>
            <a:endParaRPr lang="en-US" altLang="en-US" sz="1200" dirty="0">
              <a:solidFill>
                <a:schemeClr val="tx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Believe pigs should be reared in an environment with bedding.</a:t>
            </a:r>
          </a:p>
          <a:p>
            <a:pPr lvl="2">
              <a:lnSpc>
                <a:spcPct val="110000"/>
              </a:lnSpc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 be built quickly.</a:t>
            </a:r>
          </a:p>
          <a:p>
            <a:pPr lvl="2">
              <a:lnSpc>
                <a:spcPct val="110000"/>
              </a:lnSpc>
            </a:pPr>
            <a:r>
              <a:rPr lang="en-US" altLang="en-US" sz="1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May qualify for some niche market requirements and premium prices.</a:t>
            </a:r>
            <a:r>
              <a:rPr lang="en-US" altLang="en-US" sz="1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2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3965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Hoop Barns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3722"/>
            <a:ext cx="8915400" cy="43029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Disadvantages</a:t>
            </a:r>
          </a:p>
          <a:p>
            <a:pPr lvl="1"/>
            <a:r>
              <a:rPr lang="en-US" dirty="0"/>
              <a:t>Observing animals in large groups is more difficult.</a:t>
            </a:r>
          </a:p>
          <a:p>
            <a:pPr lvl="1"/>
            <a:r>
              <a:rPr lang="en-US" dirty="0"/>
              <a:t>Hoop-housed pigs may use feed less efficiently during cold periods.</a:t>
            </a:r>
          </a:p>
          <a:p>
            <a:pPr lvl="1"/>
            <a:r>
              <a:rPr lang="en-US" dirty="0"/>
              <a:t>During inclement weather, the labor environment is less favorable in hoops than in confinement buildings.</a:t>
            </a:r>
          </a:p>
          <a:p>
            <a:pPr lvl="1"/>
            <a:r>
              <a:rPr lang="en-US" dirty="0"/>
              <a:t>Hoop-raised pigs may be slightly less lean than confinement-raised pigs.</a:t>
            </a:r>
          </a:p>
          <a:p>
            <a:pPr lvl="1"/>
            <a:r>
              <a:rPr lang="en-US" dirty="0"/>
              <a:t>More labor may be needed for hoops than for confinement buildings.</a:t>
            </a:r>
          </a:p>
          <a:p>
            <a:pPr lvl="1"/>
            <a:r>
              <a:rPr lang="en-US" dirty="0"/>
              <a:t>Hoops require large amounts of bedding, and labor needs for harvesting bedding may conflict with the labor needs for harvesting grain.</a:t>
            </a:r>
          </a:p>
          <a:p>
            <a:pPr lvl="1"/>
            <a:r>
              <a:rPr lang="en-US" dirty="0"/>
              <a:t>Raccoons and other animals that can foster farm-to-farm disease transmission may use the bedding storage area for nests.</a:t>
            </a:r>
          </a:p>
          <a:p>
            <a:pPr lvl="1"/>
            <a:r>
              <a:rPr lang="en-US" dirty="0"/>
              <a:t>Excluding birds and other pests that may carry diseases is difficult.</a:t>
            </a:r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03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Confinement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0"/>
            <a:ext cx="5704934" cy="40036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Hogs are in a closed system called confinements.</a:t>
            </a:r>
          </a:p>
          <a:p>
            <a:r>
              <a:rPr lang="en-US" dirty="0"/>
              <a:t>These buildings allow the producer to control many aspects of the building and environment in which the hogs are living in.</a:t>
            </a:r>
          </a:p>
          <a:p>
            <a:pPr lvl="1"/>
            <a:r>
              <a:rPr lang="en-US" dirty="0"/>
              <a:t>Control ventilation </a:t>
            </a:r>
          </a:p>
          <a:p>
            <a:pPr lvl="1"/>
            <a:r>
              <a:rPr lang="en-US" dirty="0"/>
              <a:t>Control temperature</a:t>
            </a:r>
          </a:p>
          <a:p>
            <a:pPr lvl="1"/>
            <a:r>
              <a:rPr lang="en-US" dirty="0"/>
              <a:t>Control pork feed rations to each hog</a:t>
            </a:r>
          </a:p>
          <a:p>
            <a:pPr lvl="1"/>
            <a:r>
              <a:rPr lang="en-US" dirty="0"/>
              <a:t>Monitor each pig more closely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FC67A9-5028-47B0-B9BF-1A37C7B9F4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344" y="387478"/>
            <a:ext cx="3040340" cy="20279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E7F312-6DAF-4788-8683-D80F45678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34" y="2670781"/>
            <a:ext cx="2904119" cy="13286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193EB2-8BE4-4923-BBBB-D63AFAAE6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4534" y="4346023"/>
            <a:ext cx="3171679" cy="1784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05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Confinement Buildings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7381" y="1608268"/>
            <a:ext cx="8915400" cy="475488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Build with biosecurity practices in place.</a:t>
            </a:r>
          </a:p>
          <a:p>
            <a:r>
              <a:rPr lang="en-US" dirty="0"/>
              <a:t>They are set up with the latest technology and have close monitoring systems to help the producer monitor the health and feed rations of each hog. </a:t>
            </a:r>
          </a:p>
          <a:p>
            <a:pPr marL="0" indent="0">
              <a:buNone/>
            </a:pPr>
            <a:r>
              <a:rPr lang="en-US" b="1" u="sng" dirty="0"/>
              <a:t>Advantages</a:t>
            </a:r>
          </a:p>
          <a:p>
            <a:pPr lvl="1"/>
            <a:r>
              <a:rPr lang="en-US" dirty="0"/>
              <a:t>Tighter control of hog supply </a:t>
            </a:r>
          </a:p>
          <a:p>
            <a:pPr lvl="1"/>
            <a:r>
              <a:rPr lang="en-US" dirty="0"/>
              <a:t>Reduction in the risk of disease introduction</a:t>
            </a:r>
          </a:p>
          <a:p>
            <a:pPr lvl="1"/>
            <a:r>
              <a:rPr lang="en-US" dirty="0"/>
              <a:t>Closer monitoring systems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u="sng" dirty="0"/>
              <a:t>Disadvantages</a:t>
            </a:r>
          </a:p>
          <a:p>
            <a:pPr lvl="1"/>
            <a:r>
              <a:rPr lang="en-US" dirty="0"/>
              <a:t>Require additional management to monitor and care for the hogs inside </a:t>
            </a:r>
          </a:p>
          <a:p>
            <a:pPr lvl="1"/>
            <a:r>
              <a:rPr lang="en-US" dirty="0"/>
              <a:t>With all of the biosecurity protocols they can be a lot more costly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51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Barrows:</a:t>
            </a:r>
            <a:r>
              <a:rPr lang="en-US" dirty="0"/>
              <a:t> Castrated male pigs intended for harvest</a:t>
            </a:r>
            <a:r>
              <a:rPr lang="en-US" b="1" dirty="0"/>
              <a:t> </a:t>
            </a:r>
            <a:endParaRPr lang="en-US" dirty="0"/>
          </a:p>
          <a:p>
            <a:pPr lvl="0"/>
            <a:r>
              <a:rPr lang="en-US" b="1" dirty="0"/>
              <a:t>Biosecurity:</a:t>
            </a:r>
            <a:r>
              <a:rPr lang="en-US" dirty="0"/>
              <a:t> Procedures that are executed to protect animals against disease or harmful biological agents</a:t>
            </a:r>
          </a:p>
          <a:p>
            <a:pPr lvl="0"/>
            <a:r>
              <a:rPr lang="en-US" b="1" dirty="0"/>
              <a:t>Boars:</a:t>
            </a:r>
            <a:r>
              <a:rPr lang="en-US" dirty="0"/>
              <a:t> Intact male pigs intended for breeding purposes</a:t>
            </a:r>
          </a:p>
          <a:p>
            <a:pPr lvl="0"/>
            <a:r>
              <a:rPr lang="en-US" b="1" dirty="0"/>
              <a:t>Farrowing Barn:</a:t>
            </a:r>
            <a:r>
              <a:rPr lang="en-US" dirty="0"/>
              <a:t> The facility where farrowing takes place</a:t>
            </a:r>
          </a:p>
          <a:p>
            <a:pPr lvl="0"/>
            <a:r>
              <a:rPr lang="en-US" b="1" dirty="0"/>
              <a:t>Farrowing:</a:t>
            </a:r>
            <a:r>
              <a:rPr lang="en-US" dirty="0"/>
              <a:t> The act of giving birth to a litter of piglets</a:t>
            </a:r>
          </a:p>
          <a:p>
            <a:pPr lvl="0"/>
            <a:r>
              <a:rPr lang="en-US" b="1" dirty="0"/>
              <a:t>Finishing Pigs:</a:t>
            </a:r>
            <a:r>
              <a:rPr lang="en-US" dirty="0"/>
              <a:t> A hog that approximately weighs 120-150 </a:t>
            </a:r>
            <a:r>
              <a:rPr lang="en-US" dirty="0" err="1"/>
              <a:t>lbs</a:t>
            </a:r>
            <a:r>
              <a:rPr lang="en-US" dirty="0"/>
              <a:t> until it reaches market weight for harvest.</a:t>
            </a:r>
          </a:p>
          <a:p>
            <a:pPr lvl="0"/>
            <a:r>
              <a:rPr lang="en-US" b="1" dirty="0"/>
              <a:t>Finishing Barn:</a:t>
            </a:r>
            <a:r>
              <a:rPr lang="en-US" dirty="0"/>
              <a:t> The facility that houses finishing pigs</a:t>
            </a:r>
          </a:p>
          <a:p>
            <a:pPr lvl="0"/>
            <a:r>
              <a:rPr lang="en-US" b="1" dirty="0"/>
              <a:t>Gilts:</a:t>
            </a:r>
            <a:r>
              <a:rPr lang="en-US" dirty="0"/>
              <a:t> Female pigs that have not farrowed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136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0913" y="1586753"/>
            <a:ext cx="8693089" cy="4454609"/>
          </a:xfrm>
        </p:spPr>
        <p:txBody>
          <a:bodyPr>
            <a:noAutofit/>
          </a:bodyPr>
          <a:lstStyle/>
          <a:p>
            <a:pPr lvl="0"/>
            <a:r>
              <a:rPr lang="en-US" b="1" dirty="0"/>
              <a:t>Litter:</a:t>
            </a:r>
            <a:r>
              <a:rPr lang="en-US" dirty="0"/>
              <a:t> A group of piglets born at one time</a:t>
            </a:r>
          </a:p>
          <a:p>
            <a:pPr lvl="0"/>
            <a:r>
              <a:rPr lang="en-US" b="1" dirty="0"/>
              <a:t>Market Hog:</a:t>
            </a:r>
            <a:r>
              <a:rPr lang="en-US" dirty="0"/>
              <a:t> About 6 months old and weigh about 280 lbs.</a:t>
            </a:r>
          </a:p>
          <a:p>
            <a:pPr lvl="0"/>
            <a:r>
              <a:rPr lang="en-US" b="1" dirty="0"/>
              <a:t>Market Weight</a:t>
            </a:r>
            <a:r>
              <a:rPr lang="en-US" dirty="0"/>
              <a:t>: weighing between 250-280 lbs.</a:t>
            </a:r>
          </a:p>
          <a:p>
            <a:pPr lvl="0"/>
            <a:r>
              <a:rPr lang="en-US" b="1" dirty="0"/>
              <a:t>Nursery Barn:</a:t>
            </a:r>
            <a:r>
              <a:rPr lang="en-US" dirty="0"/>
              <a:t> The facility that houses pigs after being weaned and before they head to the finishing barn. Boars, barrow, and gilts from approximately 40-70 lbs.</a:t>
            </a:r>
          </a:p>
          <a:p>
            <a:pPr lvl="0"/>
            <a:r>
              <a:rPr lang="en-US" b="1" dirty="0"/>
              <a:t>Nursing Pigs:</a:t>
            </a:r>
            <a:r>
              <a:rPr lang="en-US" dirty="0"/>
              <a:t> Pigs from birth until weaning</a:t>
            </a:r>
          </a:p>
          <a:p>
            <a:pPr lvl="0"/>
            <a:r>
              <a:rPr lang="en-US" b="1" dirty="0"/>
              <a:t>Piglet:</a:t>
            </a:r>
            <a:r>
              <a:rPr lang="en-US" dirty="0"/>
              <a:t> Baby pig</a:t>
            </a:r>
          </a:p>
          <a:p>
            <a:pPr lvl="0"/>
            <a:r>
              <a:rPr lang="en-US" b="1" dirty="0"/>
              <a:t>Pig Flow:</a:t>
            </a:r>
            <a:r>
              <a:rPr lang="en-US" dirty="0"/>
              <a:t> All-in, all-out (AIAO) flow maximizes health benefits; segregate/eliminate light pig that remain on site post-marketing; eliminate rendering visits to sites.</a:t>
            </a:r>
          </a:p>
          <a:p>
            <a:pPr lvl="0"/>
            <a:r>
              <a:rPr lang="en-US" b="1" dirty="0"/>
              <a:t>Pork:</a:t>
            </a:r>
            <a:r>
              <a:rPr lang="en-US" dirty="0"/>
              <a:t> Meat that comes from pigs</a:t>
            </a:r>
          </a:p>
          <a:p>
            <a:pPr lvl="0"/>
            <a:r>
              <a:rPr lang="en-US" b="1" dirty="0"/>
              <a:t>Ventilation:</a:t>
            </a:r>
            <a:r>
              <a:rPr lang="en-US" dirty="0"/>
              <a:t> The circulation of fresh air to a room or building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944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to consider in Hog Production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first step in hog production is to determine what type of swine production one wants to get into. </a:t>
            </a:r>
          </a:p>
          <a:p>
            <a:pPr>
              <a:buAutoNum type="arabicPeriod"/>
            </a:pPr>
            <a:r>
              <a:rPr lang="en-US" dirty="0"/>
              <a:t>Farrow-to-finish</a:t>
            </a:r>
          </a:p>
          <a:p>
            <a:pPr>
              <a:buAutoNum type="arabicPeriod"/>
            </a:pPr>
            <a:r>
              <a:rPr lang="en-US" dirty="0"/>
              <a:t>Farrow-to-feeder</a:t>
            </a:r>
          </a:p>
          <a:p>
            <a:pPr>
              <a:buAutoNum type="arabicPeriod"/>
            </a:pPr>
            <a:r>
              <a:rPr lang="en-US" dirty="0"/>
              <a:t>Feeder-to-finish.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029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to Consider in Hog Production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Amount of capital, labor, and land available </a:t>
            </a:r>
          </a:p>
          <a:p>
            <a:pPr lvl="1"/>
            <a:r>
              <a:rPr lang="en-US" dirty="0"/>
              <a:t>What resources do I already have?</a:t>
            </a:r>
          </a:p>
          <a:p>
            <a:pPr lvl="1"/>
            <a:r>
              <a:rPr lang="en-US" dirty="0"/>
              <a:t>What resources are available?</a:t>
            </a:r>
          </a:p>
          <a:p>
            <a:pPr lvl="1"/>
            <a:r>
              <a:rPr lang="en-US" dirty="0"/>
              <a:t>What do I need to invest in?</a:t>
            </a:r>
          </a:p>
          <a:p>
            <a:pPr lvl="0"/>
            <a:r>
              <a:rPr lang="en-US" b="1" dirty="0"/>
              <a:t>Level of management and marketing skill needed </a:t>
            </a:r>
          </a:p>
          <a:p>
            <a:pPr lvl="1"/>
            <a:r>
              <a:rPr lang="en-US" dirty="0"/>
              <a:t>What type of employees will I need to hire?</a:t>
            </a:r>
          </a:p>
          <a:p>
            <a:pPr lvl="1"/>
            <a:r>
              <a:rPr lang="en-US" dirty="0"/>
              <a:t>How many employees?</a:t>
            </a:r>
          </a:p>
          <a:p>
            <a:pPr lvl="0"/>
            <a:r>
              <a:rPr lang="en-US" b="1" dirty="0"/>
              <a:t>Social and environmental implications associated with manure management</a:t>
            </a:r>
          </a:p>
          <a:p>
            <a:pPr lvl="1"/>
            <a:r>
              <a:rPr lang="en-US" dirty="0"/>
              <a:t>Where will I hold, store, and discard the manure waste?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93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Farrow-to-Finish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6314D9-38C8-47A1-A352-F1906678E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Involves the entire process of hog production from gestation to finishing hogs</a:t>
            </a:r>
          </a:p>
          <a:p>
            <a:pPr lvl="0"/>
            <a:r>
              <a:rPr lang="en-US" dirty="0"/>
              <a:t>The entire production period takes approximately 10 months</a:t>
            </a:r>
          </a:p>
          <a:p>
            <a:pPr lvl="1"/>
            <a:r>
              <a:rPr lang="en-US" dirty="0"/>
              <a:t>4 months for breeding and gestation</a:t>
            </a:r>
          </a:p>
          <a:p>
            <a:pPr lvl="1"/>
            <a:r>
              <a:rPr lang="en-US" dirty="0"/>
              <a:t>6 months to raise the litter to market weight</a:t>
            </a:r>
          </a:p>
          <a:p>
            <a:r>
              <a:rPr lang="en-US" dirty="0"/>
              <a:t>This system demands the most capital and labor force</a:t>
            </a:r>
          </a:p>
          <a:p>
            <a:r>
              <a:rPr lang="en-US" dirty="0"/>
              <a:t>Requires a long-term commitment to the swine business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54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Farrow-to-Feeder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Involves breeding and farrowing sows and then selling the piglets to a finishing operation.</a:t>
            </a:r>
          </a:p>
          <a:p>
            <a:r>
              <a:rPr lang="en-US" dirty="0"/>
              <a:t>This system decreases the need for facilities, operating capital, and the amount of feed and manure handled.</a:t>
            </a:r>
          </a:p>
          <a:p>
            <a:pPr marL="0" indent="0">
              <a:buNone/>
            </a:pPr>
            <a:r>
              <a:rPr lang="en-US" b="1" u="sng" dirty="0"/>
              <a:t>Advantage</a:t>
            </a:r>
          </a:p>
          <a:p>
            <a:r>
              <a:rPr lang="en-US" dirty="0"/>
              <a:t>Allows a producer to increase their operation, number of sows, or expand into a farrow-to-finish operation</a:t>
            </a:r>
          </a:p>
          <a:p>
            <a:pPr marL="0" indent="0">
              <a:buNone/>
            </a:pPr>
            <a:r>
              <a:rPr lang="en-US" b="1" u="sng" dirty="0"/>
              <a:t>Disadvantage</a:t>
            </a:r>
          </a:p>
          <a:p>
            <a:r>
              <a:rPr lang="en-US" dirty="0"/>
              <a:t>Producers must comply with the expectations of the competitive pig market.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3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Feeder-to-Finish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operation buys feeder pigs weighing around 30-60 lbs. from farrowing operations and then feeds them to market weight. </a:t>
            </a:r>
          </a:p>
          <a:p>
            <a:pPr marL="0" indent="0">
              <a:buNone/>
            </a:pPr>
            <a:r>
              <a:rPr lang="en-US" b="1" u="sng" dirty="0"/>
              <a:t>Advantages</a:t>
            </a:r>
          </a:p>
          <a:p>
            <a:r>
              <a:rPr lang="en-US" dirty="0"/>
              <a:t>This system allows for minimum capital investment, low labor requirements, and not long-term commitment.</a:t>
            </a:r>
          </a:p>
          <a:p>
            <a:pPr marL="0" indent="0">
              <a:buNone/>
            </a:pPr>
            <a:r>
              <a:rPr lang="en-US" b="1" u="sng" dirty="0"/>
              <a:t>Disadvantages</a:t>
            </a:r>
          </a:p>
          <a:p>
            <a:r>
              <a:rPr lang="en-US" dirty="0"/>
              <a:t>Producers may have to deal with areas of concern such as the source, health, and quality of purchased feeder pigs.</a:t>
            </a:r>
          </a:p>
          <a:p>
            <a:pPr lvl="1"/>
            <a:r>
              <a:rPr lang="en-US" dirty="0"/>
              <a:t>Ideally, all feeder pigs should originate from a single farm to reduce potential herd health problems (biosecurity)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9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Biosecurity Management 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0"/>
            <a:r>
              <a:rPr lang="en-US" dirty="0"/>
              <a:t>Reducing the risk of new disease introduced by herd additions or visitors</a:t>
            </a:r>
          </a:p>
          <a:p>
            <a:pPr lvl="0"/>
            <a:r>
              <a:rPr lang="en-US" dirty="0"/>
              <a:t>Maintaining sanitation</a:t>
            </a:r>
          </a:p>
          <a:p>
            <a:pPr lvl="0"/>
            <a:r>
              <a:rPr lang="en-US" dirty="0"/>
              <a:t>Treating or avoiding parasites</a:t>
            </a:r>
          </a:p>
          <a:p>
            <a:pPr lvl="0"/>
            <a:r>
              <a:rPr lang="en-US" dirty="0"/>
              <a:t>Preventing and controlling respiratory, reproductive, and diarrheal diseases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If these guidelines are followed, most herd health problems can be avoided and they should require only a small investment in time and money.</a:t>
            </a:r>
          </a:p>
          <a:p>
            <a:pPr marL="0" lvl="0" indent="0">
              <a:buNone/>
            </a:pPr>
            <a:endParaRPr lang="en-US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8684" y="6199464"/>
            <a:ext cx="1128704" cy="6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1935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794</TotalTime>
  <Words>1208</Words>
  <Application>Microsoft Office PowerPoint</Application>
  <PresentationFormat>Widescreen</PresentationFormat>
  <Paragraphs>143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Times New Roman</vt:lpstr>
      <vt:lpstr>Trebuchet MS</vt:lpstr>
      <vt:lpstr>Wingdings 3</vt:lpstr>
      <vt:lpstr>Facet</vt:lpstr>
      <vt:lpstr>Pig Housing Options</vt:lpstr>
      <vt:lpstr>Vocabulary</vt:lpstr>
      <vt:lpstr>Vocabulary</vt:lpstr>
      <vt:lpstr>Factors to consider in Hog Production</vt:lpstr>
      <vt:lpstr>Factors to Consider in Hog Production</vt:lpstr>
      <vt:lpstr>Farrow-to-Finish</vt:lpstr>
      <vt:lpstr>Farrow-to-Feeder</vt:lpstr>
      <vt:lpstr>Feeder-to-Finish</vt:lpstr>
      <vt:lpstr>Biosecurity Management Goals</vt:lpstr>
      <vt:lpstr>Health</vt:lpstr>
      <vt:lpstr>Types of Housing Systems</vt:lpstr>
      <vt:lpstr>Free Range Pigs  (Pastured Pork Production)</vt:lpstr>
      <vt:lpstr>Free Range Pigs  (Pastured Pork Production)</vt:lpstr>
      <vt:lpstr>Hoop Barns</vt:lpstr>
      <vt:lpstr>Hoop Barns</vt:lpstr>
      <vt:lpstr>Hoop Barns</vt:lpstr>
      <vt:lpstr>Hoop Barns</vt:lpstr>
      <vt:lpstr>Confinement Buildings</vt:lpstr>
      <vt:lpstr>Confinement Buildings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Nitrogen Cycle</dc:title>
  <dc:creator>Will Fett</dc:creator>
  <cp:lastModifiedBy>Laura Mincks</cp:lastModifiedBy>
  <cp:revision>54</cp:revision>
  <dcterms:created xsi:type="dcterms:W3CDTF">2017-03-15T15:26:13Z</dcterms:created>
  <dcterms:modified xsi:type="dcterms:W3CDTF">2018-05-08T16:31:09Z</dcterms:modified>
</cp:coreProperties>
</file>